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B83FF9-9465-46F3-8CF8-A98A6470C25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90212-C5C8-43DA-B7DA-09A9C5DA82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29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C11EF-A68F-4466-A38A-C65347E4FF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7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9424-6391-4D89-83A4-16330D84CD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801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F8171-963A-4CE7-A6A7-BF7FF759EA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425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55AED-0414-4F54-8886-57C5DDE67A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37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A0FE2-9DAF-4A67-963A-BFAEE6DD02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473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FF7AE-D479-454F-8D76-7DF8AFC72FF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581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46912-11BC-4BF4-9967-E7618C47BA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324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5C79B-7FD7-4C4B-A46C-160536A461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72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C7A00-BC75-4D8B-8957-42684122ED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973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75322D92-7E1D-4BE2-9194-EE537E8D0A7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2.png"/><Relationship Id="rId7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528px-8-Point-Star_black_void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15069"/>
            <a:ext cx="2736850" cy="2736850"/>
          </a:xfrm>
          <a:prstGeom prst="rect">
            <a:avLst/>
          </a:prstGeom>
          <a:solidFill>
            <a:schemeClr val="accent1"/>
          </a:solidFill>
        </p:spPr>
      </p:pic>
      <p:pic>
        <p:nvPicPr>
          <p:cNvPr id="2058" name="Picture 10" descr="528px-8-Point-Star_black_void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069"/>
            <a:ext cx="2736850" cy="273685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2059" name="Picture 11" descr="528px-8-Point-Star_black_void2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6086"/>
            <a:ext cx="2736850" cy="2736850"/>
          </a:xfrm>
          <a:prstGeom prst="rect">
            <a:avLst/>
          </a:prstGeom>
          <a:solidFill>
            <a:srgbClr val="FF00FF"/>
          </a:solidFill>
        </p:spPr>
      </p:pic>
      <p:pic>
        <p:nvPicPr>
          <p:cNvPr id="2060" name="Picture 12" descr="528px-8-Point-Star_black_void2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33825"/>
            <a:ext cx="2736850" cy="2736850"/>
          </a:xfrm>
          <a:prstGeom prst="rect">
            <a:avLst/>
          </a:prstGeom>
          <a:solidFill>
            <a:srgbClr val="00FFFF"/>
          </a:solidFill>
        </p:spPr>
      </p:pic>
      <p:pic>
        <p:nvPicPr>
          <p:cNvPr id="2061" name="Picture 13" descr="528px-8-Point-Star_black_void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3933825"/>
            <a:ext cx="2736850" cy="2736850"/>
          </a:xfrm>
          <a:prstGeom prst="rect">
            <a:avLst/>
          </a:prstGeom>
          <a:solidFill>
            <a:srgbClr val="800000"/>
          </a:solidFill>
        </p:spPr>
      </p:pic>
      <p:pic>
        <p:nvPicPr>
          <p:cNvPr id="2062" name="Picture 14" descr="528px-8-Point-Star_black_void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933825"/>
            <a:ext cx="2736850" cy="2736850"/>
          </a:xfrm>
          <a:prstGeom prst="rect">
            <a:avLst/>
          </a:prstGeom>
          <a:solidFill>
            <a:srgbClr val="00FF00"/>
          </a:solidFill>
        </p:spPr>
      </p:pic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042988" y="1340619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</a:rPr>
              <a:t>Visualising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4067175" y="1267594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</a:rPr>
              <a:t>Problem Finding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948488" y="1051124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</a:rPr>
              <a:t>Problem Solving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71550" y="5013325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</a:rPr>
              <a:t>Systems Thinking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995738" y="501332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</a:rPr>
              <a:t>Adapting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6948488" y="5084763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000000"/>
                </a:solidFill>
              </a:rPr>
              <a:t>Improving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5556" y="308707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Click on the </a:t>
            </a:r>
            <a:r>
              <a:rPr lang="en-GB" sz="2800" dirty="0" err="1" smtClean="0"/>
              <a:t>EHoM</a:t>
            </a:r>
            <a:r>
              <a:rPr lang="en-GB" sz="2800" dirty="0" smtClean="0"/>
              <a:t> you would like to </a:t>
            </a:r>
            <a:r>
              <a:rPr lang="en-GB" sz="2800" b="1" u="sng" dirty="0" smtClean="0"/>
              <a:t>reflect</a:t>
            </a:r>
            <a:r>
              <a:rPr lang="en-GB" sz="2800" dirty="0" smtClean="0"/>
              <a:t> on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95536" y="1224888"/>
            <a:ext cx="3024187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One final problem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I have is …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5724128" y="908720"/>
            <a:ext cx="3024188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>
                <a:solidFill>
                  <a:schemeClr val="bg2"/>
                </a:solidFill>
              </a:rPr>
              <a:t>I sorted out …</a:t>
            </a:r>
          </a:p>
          <a:p>
            <a:pPr algn="ctr"/>
            <a:endParaRPr lang="en-GB" altLang="en-US" b="1" dirty="0">
              <a:solidFill>
                <a:schemeClr val="bg2"/>
              </a:solidFill>
            </a:endParaRPr>
          </a:p>
          <a:p>
            <a:pPr algn="ctr"/>
            <a:r>
              <a:rPr lang="en-GB" altLang="en-US" b="1" dirty="0">
                <a:solidFill>
                  <a:schemeClr val="bg2"/>
                </a:solidFill>
              </a:rPr>
              <a:t>By …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843808" y="3645024"/>
            <a:ext cx="3024187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>
                <a:solidFill>
                  <a:schemeClr val="bg2"/>
                </a:solidFill>
              </a:rPr>
              <a:t>Although </a:t>
            </a:r>
            <a:r>
              <a:rPr lang="en-GB" altLang="en-US" b="1" dirty="0" smtClean="0">
                <a:solidFill>
                  <a:schemeClr val="bg2"/>
                </a:solidFill>
              </a:rPr>
              <a:t>________</a:t>
            </a:r>
            <a:r>
              <a:rPr lang="en-GB" altLang="en-US" b="1" dirty="0" smtClean="0">
                <a:solidFill>
                  <a:schemeClr val="bg2"/>
                </a:solidFill>
              </a:rPr>
              <a:t> </a:t>
            </a:r>
            <a:br>
              <a:rPr lang="en-GB" altLang="en-US" b="1" dirty="0" smtClean="0">
                <a:solidFill>
                  <a:schemeClr val="bg2"/>
                </a:solidFill>
              </a:rPr>
            </a:br>
            <a:r>
              <a:rPr lang="en-GB" altLang="en-US" b="1" dirty="0" smtClean="0">
                <a:solidFill>
                  <a:schemeClr val="bg2"/>
                </a:solidFill>
              </a:rPr>
              <a:t>didn’t go to plan, I </a:t>
            </a:r>
            <a:r>
              <a:rPr lang="en-GB" altLang="en-US" b="1" dirty="0">
                <a:solidFill>
                  <a:schemeClr val="bg2"/>
                </a:solidFill>
              </a:rPr>
              <a:t>…</a:t>
            </a:r>
          </a:p>
        </p:txBody>
      </p:sp>
      <p:sp>
        <p:nvSpPr>
          <p:cNvPr id="15367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64589"/>
            <a:ext cx="8229600" cy="1371600"/>
          </a:xfrm>
        </p:spPr>
        <p:txBody>
          <a:bodyPr/>
          <a:lstStyle/>
          <a:p>
            <a:r>
              <a:rPr lang="en-GB" altLang="en-US" b="1" dirty="0"/>
              <a:t>Improving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179512" y="1556841"/>
            <a:ext cx="3095625" cy="1448100"/>
          </a:xfrm>
          <a:prstGeom prst="ca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>
                <a:solidFill>
                  <a:schemeClr val="bg2"/>
                </a:solidFill>
              </a:rPr>
              <a:t>When I started out I was …</a:t>
            </a:r>
          </a:p>
          <a:p>
            <a:pPr algn="ctr"/>
            <a:r>
              <a:rPr lang="en-GB" altLang="en-US" b="1" dirty="0">
                <a:solidFill>
                  <a:schemeClr val="bg2"/>
                </a:solidFill>
              </a:rPr>
              <a:t>But now I am …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724525" y="5013176"/>
            <a:ext cx="3095625" cy="1582887"/>
          </a:xfrm>
          <a:prstGeom prst="ca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A technique I need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to practice is …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323850" y="5013176"/>
            <a:ext cx="3095625" cy="1582887"/>
          </a:xfrm>
          <a:prstGeom prst="ca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Name an artist who you aspire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 to create work like</a:t>
            </a:r>
          </a:p>
          <a:p>
            <a:pPr algn="ctr"/>
            <a:endParaRPr lang="en-GB" altLang="en-US" b="1">
              <a:solidFill>
                <a:schemeClr val="bg2"/>
              </a:solidFill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2916238" y="3311253"/>
            <a:ext cx="3095625" cy="1485899"/>
          </a:xfrm>
          <a:prstGeom prst="ca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I am now going to work on …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5994081" y="1556840"/>
            <a:ext cx="3095625" cy="1513111"/>
          </a:xfrm>
          <a:prstGeom prst="ca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>
                <a:solidFill>
                  <a:schemeClr val="bg2"/>
                </a:solidFill>
              </a:rPr>
              <a:t>One thing that </a:t>
            </a:r>
          </a:p>
          <a:p>
            <a:pPr algn="ctr"/>
            <a:r>
              <a:rPr lang="en-GB" altLang="en-US" b="1" dirty="0">
                <a:solidFill>
                  <a:schemeClr val="bg2"/>
                </a:solidFill>
              </a:rPr>
              <a:t>needs improving is …</a:t>
            </a:r>
          </a:p>
        </p:txBody>
      </p:sp>
      <p:sp>
        <p:nvSpPr>
          <p:cNvPr id="16394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424" y="6165304"/>
            <a:ext cx="649287" cy="576262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66277" y="-73025"/>
            <a:ext cx="8229600" cy="1371600"/>
          </a:xfrm>
        </p:spPr>
        <p:txBody>
          <a:bodyPr/>
          <a:lstStyle/>
          <a:p>
            <a:r>
              <a:rPr lang="en-GB" altLang="en-US" b="1" dirty="0"/>
              <a:t>Adapting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250825" y="260350"/>
            <a:ext cx="2952750" cy="2665413"/>
          </a:xfrm>
          <a:prstGeom prst="pentag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What did you change? </a:t>
            </a: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0" y="3429000"/>
            <a:ext cx="2952750" cy="2665413"/>
          </a:xfrm>
          <a:prstGeom prst="pentag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Name a strength, </a:t>
            </a:r>
          </a:p>
          <a:p>
            <a:pPr algn="ctr"/>
            <a:r>
              <a:rPr lang="en-GB" altLang="en-US" b="1"/>
              <a:t>weakness and </a:t>
            </a:r>
          </a:p>
          <a:p>
            <a:pPr algn="ctr"/>
            <a:r>
              <a:rPr lang="en-GB" altLang="en-US" b="1"/>
              <a:t>opportunity?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2916238" y="1412875"/>
            <a:ext cx="2952750" cy="2665413"/>
          </a:xfrm>
          <a:prstGeom prst="pentag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How do you need </a:t>
            </a:r>
          </a:p>
          <a:p>
            <a:pPr algn="ctr"/>
            <a:r>
              <a:rPr lang="en-GB" altLang="en-US" b="1"/>
              <a:t>to change?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916238" y="4192588"/>
            <a:ext cx="2952750" cy="2665412"/>
          </a:xfrm>
          <a:prstGeom prst="pentag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What could you </a:t>
            </a:r>
          </a:p>
          <a:p>
            <a:pPr algn="ctr"/>
            <a:r>
              <a:rPr lang="en-GB" altLang="en-US" b="1"/>
              <a:t>do differently?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867400" y="3429000"/>
            <a:ext cx="2952750" cy="2665413"/>
          </a:xfrm>
          <a:prstGeom prst="pentag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What needs to change,</a:t>
            </a:r>
          </a:p>
          <a:p>
            <a:pPr algn="ctr"/>
            <a:r>
              <a:rPr lang="en-GB" altLang="en-US" b="1"/>
              <a:t> adapt or evolve?</a:t>
            </a: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5940425" y="260350"/>
            <a:ext cx="2952750" cy="2665413"/>
          </a:xfrm>
          <a:prstGeom prst="pentag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In terms of evolution</a:t>
            </a:r>
          </a:p>
          <a:p>
            <a:pPr algn="ctr"/>
            <a:r>
              <a:rPr lang="en-GB" altLang="en-US" b="1"/>
              <a:t>Where are you now?</a:t>
            </a:r>
          </a:p>
        </p:txBody>
      </p:sp>
      <p:sp>
        <p:nvSpPr>
          <p:cNvPr id="1741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021388"/>
            <a:ext cx="649287" cy="576262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0225" y="3970"/>
            <a:ext cx="8229600" cy="1371600"/>
          </a:xfrm>
        </p:spPr>
        <p:txBody>
          <a:bodyPr/>
          <a:lstStyle/>
          <a:p>
            <a:r>
              <a:rPr lang="en-GB" altLang="en-US" b="1" dirty="0"/>
              <a:t>Systems Thinking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15900" y="884871"/>
            <a:ext cx="2952750" cy="2951163"/>
          </a:xfrm>
          <a:prstGeom prst="diamond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>
                <a:solidFill>
                  <a:srgbClr val="000000"/>
                </a:solidFill>
              </a:rPr>
              <a:t>Describe your </a:t>
            </a:r>
            <a:r>
              <a:rPr lang="en-GB" altLang="en-US" b="1" dirty="0" smtClean="0">
                <a:solidFill>
                  <a:srgbClr val="000000"/>
                </a:solidFill>
              </a:rPr>
              <a:t/>
            </a:r>
            <a:br>
              <a:rPr lang="en-GB" altLang="en-US" b="1" dirty="0" smtClean="0">
                <a:solidFill>
                  <a:srgbClr val="000000"/>
                </a:solidFill>
              </a:rPr>
            </a:br>
            <a:r>
              <a:rPr lang="en-GB" altLang="en-US" b="1" dirty="0" smtClean="0">
                <a:solidFill>
                  <a:srgbClr val="000000"/>
                </a:solidFill>
              </a:rPr>
              <a:t>journey </a:t>
            </a:r>
            <a:br>
              <a:rPr lang="en-GB" altLang="en-US" b="1" dirty="0" smtClean="0">
                <a:solidFill>
                  <a:srgbClr val="000000"/>
                </a:solidFill>
              </a:rPr>
            </a:br>
            <a:r>
              <a:rPr lang="en-GB" altLang="en-US" b="1" dirty="0" smtClean="0">
                <a:solidFill>
                  <a:srgbClr val="000000"/>
                </a:solidFill>
              </a:rPr>
              <a:t>so </a:t>
            </a:r>
            <a:r>
              <a:rPr lang="en-GB" altLang="en-US" b="1" dirty="0">
                <a:solidFill>
                  <a:srgbClr val="000000"/>
                </a:solidFill>
              </a:rPr>
              <a:t>far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1162844" y="3831908"/>
            <a:ext cx="2952750" cy="2951162"/>
          </a:xfrm>
          <a:prstGeom prst="diamond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rgbClr val="000000"/>
                </a:solidFill>
              </a:rPr>
              <a:t>A similarity is …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011487" y="1681821"/>
            <a:ext cx="2952750" cy="2951163"/>
          </a:xfrm>
          <a:prstGeom prst="diamond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rgbClr val="000000"/>
                </a:solidFill>
              </a:rPr>
              <a:t>What techniques or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processes 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have you learnt?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017293" y="3573016"/>
            <a:ext cx="2952750" cy="2951162"/>
          </a:xfrm>
          <a:prstGeom prst="diamond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rgbClr val="000000"/>
                </a:solidFill>
              </a:rPr>
              <a:t>I am really proud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that I managed to…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6121400" y="880746"/>
            <a:ext cx="2952750" cy="2951162"/>
          </a:xfrm>
          <a:prstGeom prst="diamond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rgbClr val="000000"/>
                </a:solidFill>
              </a:rPr>
              <a:t>How can you </a:t>
            </a:r>
          </a:p>
          <a:p>
            <a:pPr algn="ctr"/>
            <a:r>
              <a:rPr lang="en-GB" altLang="en-US" b="1">
                <a:solidFill>
                  <a:srgbClr val="000000"/>
                </a:solidFill>
              </a:rPr>
              <a:t>apply this learning?</a:t>
            </a:r>
            <a:r>
              <a:rPr lang="en-GB" altLang="en-US" b="1"/>
              <a:t> </a:t>
            </a:r>
          </a:p>
        </p:txBody>
      </p:sp>
      <p:sp>
        <p:nvSpPr>
          <p:cNvPr id="18441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4819"/>
            <a:ext cx="8229600" cy="743744"/>
          </a:xfrm>
        </p:spPr>
        <p:txBody>
          <a:bodyPr/>
          <a:lstStyle/>
          <a:p>
            <a:r>
              <a:rPr lang="en-GB" altLang="en-US" b="1" dirty="0"/>
              <a:t>Visualising</a:t>
            </a:r>
          </a:p>
        </p:txBody>
      </p:sp>
      <p:sp>
        <p:nvSpPr>
          <p:cNvPr id="717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33804" y="2098998"/>
            <a:ext cx="2952750" cy="16557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AT THE START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173" name="Oval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95413" y="2961159"/>
            <a:ext cx="2952750" cy="16557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IN THE MIDDLE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174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054655" y="3753070"/>
            <a:ext cx="2952750" cy="165576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AT THE END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7175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2" name="TextBox 1"/>
          <p:cNvSpPr txBox="1"/>
          <p:nvPr/>
        </p:nvSpPr>
        <p:spPr>
          <a:xfrm>
            <a:off x="457200" y="1268760"/>
            <a:ext cx="81113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What stage of the process are you at?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68313" y="404813"/>
            <a:ext cx="3600450" cy="15113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/>
              <a:t>What do you want the end </a:t>
            </a:r>
          </a:p>
          <a:p>
            <a:pPr algn="ctr"/>
            <a:r>
              <a:rPr lang="en-GB" altLang="en-US" b="1" dirty="0"/>
              <a:t>product to look like?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68313" y="2565400"/>
            <a:ext cx="3600450" cy="15113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What do you think will be </a:t>
            </a:r>
          </a:p>
          <a:p>
            <a:pPr algn="ctr"/>
            <a:r>
              <a:rPr lang="en-GB" altLang="en-US" b="1"/>
              <a:t>the strengths of this work?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68313" y="4581525"/>
            <a:ext cx="3600450" cy="15113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/>
              <a:t>What artists do you 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see </a:t>
            </a:r>
            <a:r>
              <a:rPr lang="en-GB" altLang="en-US" b="1" dirty="0"/>
              <a:t>fitting? 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5076825" y="4581525"/>
            <a:ext cx="3600450" cy="15113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What media or techniques</a:t>
            </a:r>
          </a:p>
          <a:p>
            <a:pPr algn="ctr"/>
            <a:r>
              <a:rPr lang="en-GB" altLang="en-US" b="1"/>
              <a:t>could you consider?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5076825" y="2492375"/>
            <a:ext cx="3600450" cy="15113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/>
              <a:t>If this was an animal, what 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animal would it be and why?</a:t>
            </a:r>
            <a:endParaRPr lang="en-GB" altLang="en-US" b="1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5076825" y="404813"/>
            <a:ext cx="3600450" cy="1511300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/>
              <a:t>What difficulties do you think</a:t>
            </a:r>
          </a:p>
          <a:p>
            <a:pPr algn="ctr"/>
            <a:r>
              <a:rPr lang="en-GB" altLang="en-US" b="1" dirty="0"/>
              <a:t>you may encounter?</a:t>
            </a:r>
          </a:p>
        </p:txBody>
      </p:sp>
      <p:sp>
        <p:nvSpPr>
          <p:cNvPr id="8202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0928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540147" y="980728"/>
            <a:ext cx="2879725" cy="2663825"/>
          </a:xfrm>
          <a:prstGeom prst="octagon">
            <a:avLst>
              <a:gd name="adj" fmla="val 2928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Is this going how you</a:t>
            </a:r>
          </a:p>
          <a:p>
            <a:pPr algn="ctr"/>
            <a:r>
              <a:rPr lang="en-GB" altLang="en-US"/>
              <a:t>visualised it?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419872" y="3285331"/>
            <a:ext cx="2879725" cy="2663825"/>
          </a:xfrm>
          <a:prstGeom prst="octagon">
            <a:avLst>
              <a:gd name="adj" fmla="val 2928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What is going well? 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580063" y="404813"/>
            <a:ext cx="2879725" cy="2663825"/>
          </a:xfrm>
          <a:prstGeom prst="octagon">
            <a:avLst>
              <a:gd name="adj" fmla="val 2928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What are the next steps</a:t>
            </a:r>
          </a:p>
          <a:p>
            <a:pPr algn="ctr"/>
            <a:r>
              <a:rPr lang="en-GB" altLang="en-US"/>
              <a:t>for you?</a:t>
            </a:r>
          </a:p>
        </p:txBody>
      </p:sp>
      <p:sp>
        <p:nvSpPr>
          <p:cNvPr id="10249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94841" y="378029"/>
            <a:ext cx="4321175" cy="1871662"/>
          </a:xfrm>
          <a:prstGeom prst="parallelogram">
            <a:avLst>
              <a:gd name="adj" fmla="val 57718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Does it look how you want </a:t>
            </a:r>
          </a:p>
          <a:p>
            <a:pPr algn="ctr"/>
            <a:r>
              <a:rPr lang="en-GB" altLang="en-US"/>
              <a:t>it to?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572000" y="2484058"/>
            <a:ext cx="4321175" cy="1871662"/>
          </a:xfrm>
          <a:prstGeom prst="parallelogram">
            <a:avLst>
              <a:gd name="adj" fmla="val 57718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What artists work is </a:t>
            </a:r>
          </a:p>
          <a:p>
            <a:pPr algn="ctr"/>
            <a:r>
              <a:rPr lang="en-GB" altLang="en-US"/>
              <a:t>reflected in your own work? 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9552" y="2484057"/>
            <a:ext cx="4321175" cy="1871663"/>
          </a:xfrm>
          <a:prstGeom prst="parallelogram">
            <a:avLst>
              <a:gd name="adj" fmla="val 57718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How have you presented </a:t>
            </a:r>
          </a:p>
          <a:p>
            <a:pPr algn="ctr"/>
            <a:r>
              <a:rPr lang="en-GB" altLang="en-US"/>
              <a:t>your work to be </a:t>
            </a:r>
          </a:p>
          <a:p>
            <a:pPr algn="ctr"/>
            <a:r>
              <a:rPr lang="en-GB" altLang="en-US"/>
              <a:t>visually appealing? 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544279" y="378028"/>
            <a:ext cx="4321175" cy="1871662"/>
          </a:xfrm>
          <a:prstGeom prst="parallelogram">
            <a:avLst>
              <a:gd name="adj" fmla="val 57718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Is it looking how you </a:t>
            </a:r>
          </a:p>
          <a:p>
            <a:pPr algn="ctr"/>
            <a:r>
              <a:rPr lang="en-GB" altLang="en-US"/>
              <a:t>visualised it to be?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2051720" y="4590086"/>
            <a:ext cx="4321175" cy="1871663"/>
          </a:xfrm>
          <a:prstGeom prst="parallelogram">
            <a:avLst>
              <a:gd name="adj" fmla="val 57718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/>
              <a:t>How did you show your </a:t>
            </a:r>
          </a:p>
          <a:p>
            <a:pPr algn="ctr"/>
            <a:r>
              <a:rPr lang="en-GB" altLang="en-US"/>
              <a:t>process visually? </a:t>
            </a:r>
          </a:p>
        </p:txBody>
      </p:sp>
      <p:sp>
        <p:nvSpPr>
          <p:cNvPr id="922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1920" y="0"/>
            <a:ext cx="5292080" cy="1371600"/>
          </a:xfrm>
        </p:spPr>
        <p:txBody>
          <a:bodyPr/>
          <a:lstStyle/>
          <a:p>
            <a:r>
              <a:rPr lang="en-GB" altLang="en-US" b="1" dirty="0"/>
              <a:t>Problem Finding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55650" y="333375"/>
            <a:ext cx="3024188" cy="2159000"/>
          </a:xfrm>
          <a:prstGeom prst="hexagon">
            <a:avLst>
              <a:gd name="adj" fmla="val 3501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What problems have </a:t>
            </a:r>
          </a:p>
          <a:p>
            <a:pPr algn="ctr"/>
            <a:r>
              <a:rPr lang="en-GB" altLang="en-US" b="1"/>
              <a:t>You encountered?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348038" y="4005263"/>
            <a:ext cx="3024187" cy="2159000"/>
          </a:xfrm>
          <a:prstGeom prst="hexagon">
            <a:avLst>
              <a:gd name="adj" fmla="val 3501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 dirty="0"/>
              <a:t>If your problems were </a:t>
            </a:r>
            <a:r>
              <a:rPr lang="en-GB" altLang="en-US" b="1" dirty="0" smtClean="0"/>
              <a:t/>
            </a:r>
            <a:br>
              <a:rPr lang="en-GB" altLang="en-US" b="1" dirty="0" smtClean="0"/>
            </a:br>
            <a:r>
              <a:rPr lang="en-GB" altLang="en-US" b="1" dirty="0" smtClean="0"/>
              <a:t>a Cartoon character, </a:t>
            </a:r>
          </a:p>
          <a:p>
            <a:pPr algn="ctr"/>
            <a:r>
              <a:rPr lang="en-GB" altLang="en-US" b="1" dirty="0" smtClean="0"/>
              <a:t>who would they </a:t>
            </a:r>
            <a:br>
              <a:rPr lang="en-GB" altLang="en-US" b="1" dirty="0" smtClean="0"/>
            </a:br>
            <a:r>
              <a:rPr lang="en-GB" altLang="en-US" b="1" dirty="0" smtClean="0"/>
              <a:t>be </a:t>
            </a:r>
            <a:r>
              <a:rPr lang="en-GB" altLang="en-US" b="1" dirty="0"/>
              <a:t>and why? 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940425" y="2708275"/>
            <a:ext cx="3024188" cy="2159000"/>
          </a:xfrm>
          <a:prstGeom prst="hexagon">
            <a:avLst>
              <a:gd name="adj" fmla="val 3501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Where might problems</a:t>
            </a:r>
          </a:p>
          <a:p>
            <a:pPr algn="ctr"/>
            <a:r>
              <a:rPr lang="en-GB" altLang="en-US" b="1"/>
              <a:t>occur in this?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276600" y="1484313"/>
            <a:ext cx="3024188" cy="2159000"/>
          </a:xfrm>
          <a:prstGeom prst="hexagon">
            <a:avLst>
              <a:gd name="adj" fmla="val 3501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Which artists may have </a:t>
            </a:r>
          </a:p>
          <a:p>
            <a:pPr algn="ctr"/>
            <a:r>
              <a:rPr lang="en-GB" altLang="en-US" b="1"/>
              <a:t>had similar problems?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755650" y="2781300"/>
            <a:ext cx="3024188" cy="2159000"/>
          </a:xfrm>
          <a:prstGeom prst="hexagon">
            <a:avLst>
              <a:gd name="adj" fmla="val 35018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/>
              <a:t>What are your biggest</a:t>
            </a:r>
          </a:p>
          <a:p>
            <a:pPr algn="ctr"/>
            <a:r>
              <a:rPr lang="en-GB" altLang="en-US" b="1"/>
              <a:t>challenges to success</a:t>
            </a:r>
          </a:p>
        </p:txBody>
      </p:sp>
      <p:sp>
        <p:nvSpPr>
          <p:cNvPr id="11273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2074" y="150019"/>
            <a:ext cx="8229600" cy="1371600"/>
          </a:xfrm>
        </p:spPr>
        <p:txBody>
          <a:bodyPr/>
          <a:lstStyle/>
          <a:p>
            <a:r>
              <a:rPr lang="en-GB" altLang="en-US" b="1" dirty="0"/>
              <a:t>Problem Solving</a:t>
            </a:r>
          </a:p>
        </p:txBody>
      </p:sp>
      <p:sp>
        <p:nvSpPr>
          <p:cNvPr id="12292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1188" y="1628775"/>
            <a:ext cx="2736850" cy="23050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Before you start</a:t>
            </a:r>
          </a:p>
        </p:txBody>
      </p:sp>
      <p:sp>
        <p:nvSpPr>
          <p:cNvPr id="12293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84438" y="4292600"/>
            <a:ext cx="2736850" cy="23050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At the end</a:t>
            </a:r>
          </a:p>
        </p:txBody>
      </p:sp>
      <p:sp>
        <p:nvSpPr>
          <p:cNvPr id="12294" name="AutoShap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219700" y="1773238"/>
            <a:ext cx="2736850" cy="230505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During the process</a:t>
            </a:r>
          </a:p>
        </p:txBody>
      </p:sp>
      <p:sp>
        <p:nvSpPr>
          <p:cNvPr id="12295" name="AutoShap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395288" y="404813"/>
            <a:ext cx="3024187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What measures do you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have in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place to ensure success?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116013" y="3644900"/>
            <a:ext cx="3024187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What resources do you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have available to you? 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724525" y="3644900"/>
            <a:ext cx="3024188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Do you have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contingency plans?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5076825" y="404813"/>
            <a:ext cx="3024188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Success looks like …</a:t>
            </a:r>
          </a:p>
        </p:txBody>
      </p:sp>
      <p:sp>
        <p:nvSpPr>
          <p:cNvPr id="8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4408" y="6063346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4500563" y="765175"/>
            <a:ext cx="3024187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I need to work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harder at …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435600" y="3644900"/>
            <a:ext cx="3024188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The things that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went better than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 I thought were …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476375" y="3573463"/>
            <a:ext cx="3024188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I am worried about …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611188" y="404813"/>
            <a:ext cx="3024187" cy="2447925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b="1">
                <a:solidFill>
                  <a:schemeClr val="bg2"/>
                </a:solidFill>
              </a:rPr>
              <a:t>Describe one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problem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and how you </a:t>
            </a:r>
          </a:p>
          <a:p>
            <a:pPr algn="ctr"/>
            <a:r>
              <a:rPr lang="en-GB" altLang="en-US" b="1">
                <a:solidFill>
                  <a:schemeClr val="bg2"/>
                </a:solidFill>
              </a:rPr>
              <a:t>plan to solve it</a:t>
            </a:r>
          </a:p>
        </p:txBody>
      </p:sp>
      <p:sp>
        <p:nvSpPr>
          <p:cNvPr id="14344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5661025"/>
            <a:ext cx="649287" cy="576263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95</TotalTime>
  <Words>406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Textured</vt:lpstr>
      <vt:lpstr>PowerPoint Presentation</vt:lpstr>
      <vt:lpstr>Visualising</vt:lpstr>
      <vt:lpstr>PowerPoint Presentation</vt:lpstr>
      <vt:lpstr>PowerPoint Presentation</vt:lpstr>
      <vt:lpstr>PowerPoint Presentation</vt:lpstr>
      <vt:lpstr>Problem Finding</vt:lpstr>
      <vt:lpstr>Problem Solving</vt:lpstr>
      <vt:lpstr>PowerPoint Presentation</vt:lpstr>
      <vt:lpstr>PowerPoint Presentation</vt:lpstr>
      <vt:lpstr>PowerPoint Presentation</vt:lpstr>
      <vt:lpstr>Improving</vt:lpstr>
      <vt:lpstr>Adapting</vt:lpstr>
      <vt:lpstr>Systems Thinking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Broom, A</cp:lastModifiedBy>
  <cp:revision>8</cp:revision>
  <dcterms:created xsi:type="dcterms:W3CDTF">2015-12-29T14:26:41Z</dcterms:created>
  <dcterms:modified xsi:type="dcterms:W3CDTF">2016-06-01T11:30:34Z</dcterms:modified>
</cp:coreProperties>
</file>