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59FB7-4B18-44F6-B62D-197B21516B10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BC94-5777-47A8-82B2-C693F1A4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2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3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62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9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3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7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F3AA7-8A40-4B4D-B0C8-C55870B0CD9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7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8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5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5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6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9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4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1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F780A79-A651-0C42-8C47-F3D542EE4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742D87C-1005-D746-9B0B-A83D267E19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8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86" y="1966271"/>
            <a:ext cx="4872038" cy="3374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580821">
            <a:off x="6022034" y="3350280"/>
            <a:ext cx="11821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75000"/>
                  </a:schemeClr>
                </a:solidFill>
                <a:latin typeface="Copperplate Gothic Bold" panose="020E0705020206020404" pitchFamily="34" charset="0"/>
              </a:rPr>
              <a:t>BILL &amp; SONS</a:t>
            </a:r>
            <a:endParaRPr lang="en-GB" sz="1100" dirty="0">
              <a:solidFill>
                <a:schemeClr val="bg1">
                  <a:lumMod val="75000"/>
                </a:schemeClr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183" y="796674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makes things that work, and makes things work better.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is successful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979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10818" y="905436"/>
            <a:ext cx="2633182" cy="3968375"/>
          </a:xfrm>
          <a:prstGeom prst="rect">
            <a:avLst/>
          </a:prstGeom>
        </p:spPr>
      </p:pic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venir Black"/>
                <a:cs typeface="Avenir Black"/>
              </a:rPr>
              <a:t>problem finder</a:t>
            </a:r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questions the world around him</a:t>
            </a: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and verifies what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known.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74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7" t="11306" r="40781" b="56061"/>
          <a:stretch/>
        </p:blipFill>
        <p:spPr>
          <a:xfrm>
            <a:off x="6433233" y="2000250"/>
            <a:ext cx="2586039" cy="2000250"/>
          </a:xfrm>
          <a:prstGeom prst="rect">
            <a:avLst/>
          </a:prstGeom>
        </p:spPr>
      </p:pic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a </a:t>
            </a:r>
            <a:r>
              <a:rPr lang="en-US" sz="2400" b="1" dirty="0" smtClean="0">
                <a:solidFill>
                  <a:srgbClr val="008000"/>
                </a:solidFill>
                <a:latin typeface="Avenir Black"/>
                <a:cs typeface="Avenir Black"/>
              </a:rPr>
              <a:t>systems thinker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looks for patterns and links between different things.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1552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76" y="2769474"/>
            <a:ext cx="3539253" cy="2007160"/>
          </a:xfrm>
          <a:prstGeom prst="rect">
            <a:avLst/>
          </a:prstGeom>
        </p:spPr>
      </p:pic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a </a:t>
            </a:r>
            <a:r>
              <a:rPr lang="en-US" sz="2400" b="1" dirty="0" smtClean="0">
                <a:solidFill>
                  <a:srgbClr val="FFC000"/>
                </a:solidFill>
                <a:latin typeface="Avenir Black"/>
                <a:cs typeface="Avenir Black"/>
              </a:rPr>
              <a:t>visualiser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turns abstract ideas into concrete physical products.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319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176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an </a:t>
            </a:r>
            <a:r>
              <a:rPr lang="en-US" sz="2400" b="1" dirty="0" smtClean="0">
                <a:solidFill>
                  <a:srgbClr val="FF0000"/>
                </a:solidFill>
                <a:latin typeface="Avenir Black"/>
                <a:cs typeface="Avenir Black"/>
              </a:rPr>
              <a:t>improver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relentlessly tries to make things better.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4"/>
          <a:stretch/>
        </p:blipFill>
        <p:spPr>
          <a:xfrm>
            <a:off x="6657479" y="2558468"/>
            <a:ext cx="2066544" cy="16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a </a:t>
            </a:r>
            <a:r>
              <a:rPr lang="en-US" sz="2400" b="1" dirty="0" smtClean="0">
                <a:solidFill>
                  <a:srgbClr val="7030A0"/>
                </a:solidFill>
                <a:latin typeface="Avenir Black"/>
                <a:cs typeface="Avenir Black"/>
              </a:rPr>
              <a:t>creative problem solver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is critical and applies techniques from one area to solve problems in another.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12" y="1446461"/>
            <a:ext cx="2156840" cy="218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1-25 at 11.23.39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3" b="100000" l="10000" r="90000">
                        <a14:foregroundMark x1="40714" y1="29063" x2="40714" y2="29063"/>
                        <a14:foregroundMark x1="57262" y1="29875" x2="57262" y2="29875"/>
                        <a14:foregroundMark x1="49524" y1="37500" x2="49524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72" y="905436"/>
            <a:ext cx="26670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68" y="1554956"/>
            <a:ext cx="55074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This is Bill.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</a:t>
            </a:r>
            <a:r>
              <a:rPr lang="en-US" sz="2400" b="1" dirty="0" smtClean="0">
                <a:solidFill>
                  <a:srgbClr val="00B0F0"/>
                </a:solidFill>
                <a:latin typeface="Avenir Black"/>
                <a:cs typeface="Avenir Black"/>
              </a:rPr>
              <a:t>adapter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</a:t>
            </a:r>
            <a:r>
              <a:rPr lang="en-US" sz="2400" b="1" dirty="0" smtClean="0">
                <a:solidFill>
                  <a:prstClr val="black"/>
                </a:solidFill>
                <a:latin typeface="Avenir Black"/>
                <a:cs typeface="Avenir Black"/>
              </a:rPr>
              <a:t>reflects and makes changes to the way he does things.</a:t>
            </a:r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Bill is an Engineer.</a:t>
            </a:r>
          </a:p>
          <a:p>
            <a:pPr defTabSz="457200"/>
            <a:endParaRPr lang="en-US" sz="2400" b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defTabSz="457200"/>
            <a:r>
              <a:rPr lang="en-US" sz="2400" b="1" dirty="0">
                <a:solidFill>
                  <a:prstClr val="black"/>
                </a:solidFill>
                <a:latin typeface="Avenir Black"/>
                <a:cs typeface="Avenir Black"/>
              </a:rPr>
              <a:t>Be like Bill.</a:t>
            </a:r>
          </a:p>
        </p:txBody>
      </p:sp>
      <p:sp>
        <p:nvSpPr>
          <p:cNvPr id="8" name="Rectangle 7"/>
          <p:cNvSpPr/>
          <p:nvPr/>
        </p:nvSpPr>
        <p:spPr>
          <a:xfrm>
            <a:off x="90711" y="453528"/>
            <a:ext cx="8928561" cy="576629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ln w="38100" cmpd="sng">
                <a:solidFill>
                  <a:srgbClr val="000000"/>
                </a:solidFill>
              </a:ln>
              <a:noFill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13" y="2946647"/>
            <a:ext cx="1900238" cy="19002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0972175">
            <a:off x="6786563" y="3108070"/>
            <a:ext cx="111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BILL’s JOURNAL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218</Words>
  <Application>Microsoft Office PowerPoint</Application>
  <PresentationFormat>On-screen Show (4:3)</PresentationFormat>
  <Paragraphs>72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Black</vt:lpstr>
      <vt:lpstr>Calibri</vt:lpstr>
      <vt:lpstr>Copperplate Gothic Bold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Medway 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Broom, A</dc:creator>
  <cp:lastModifiedBy>Amy</cp:lastModifiedBy>
  <cp:revision>5</cp:revision>
  <cp:lastPrinted>2016-02-05T12:58:05Z</cp:lastPrinted>
  <dcterms:created xsi:type="dcterms:W3CDTF">2016-01-29T17:12:59Z</dcterms:created>
  <dcterms:modified xsi:type="dcterms:W3CDTF">2016-02-05T17:32:01Z</dcterms:modified>
</cp:coreProperties>
</file>